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7"/>
  </p:notesMasterIdLst>
  <p:handoutMasterIdLst>
    <p:handoutMasterId r:id="rId8"/>
  </p:handoutMasterIdLst>
  <p:sldIdLst>
    <p:sldId id="257" r:id="rId2"/>
    <p:sldId id="258" r:id="rId3"/>
    <p:sldId id="259" r:id="rId4"/>
    <p:sldId id="260" r:id="rId5"/>
    <p:sldId id="261" r:id="rId6"/>
  </p:sldIdLst>
  <p:sldSz cx="12192000" cy="6858000"/>
  <p:notesSz cx="6858000" cy="9144000"/>
  <p:defaultTextStyle>
    <a:defPPr rtl="0"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  <p15:guide id="3" pos="7296" userDrawn="1">
          <p15:clr>
            <a:srgbClr val="A4A3A4"/>
          </p15:clr>
        </p15:guide>
        <p15:guide id="4" orient="horz" pos="4128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Vlad Suparschi" initials="VS" lastIdx="1" clrIdx="0">
    <p:extLst>
      <p:ext uri="{19B8F6BF-5375-455C-9EA6-DF929625EA0E}">
        <p15:presenceInfo xmlns:p15="http://schemas.microsoft.com/office/powerpoint/2012/main" userId="9db68e42d271efb7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3B4B98B0-60AC-42C2-AFA5-B58CD77FA1E5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93" autoAdjust="0"/>
    <p:restoredTop sz="89911" autoAdjust="0"/>
  </p:normalViewPr>
  <p:slideViewPr>
    <p:cSldViewPr snapToGrid="0">
      <p:cViewPr varScale="1">
        <p:scale>
          <a:sx n="142" d="100"/>
          <a:sy n="142" d="100"/>
        </p:scale>
        <p:origin x="792" y="120"/>
      </p:cViewPr>
      <p:guideLst>
        <p:guide orient="horz" pos="2160"/>
        <p:guide pos="3840"/>
        <p:guide pos="7296"/>
        <p:guide orient="horz" pos="4128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 showGuides="1">
      <p:cViewPr varScale="1">
        <p:scale>
          <a:sx n="86" d="100"/>
          <a:sy n="86" d="100"/>
        </p:scale>
        <p:origin x="3852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A9FDCB53-72AA-43CD-9FCE-A0499508149C}" type="datetime1">
              <a:rPr lang="fr-FR" smtClean="0"/>
              <a:t>08/11/2023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C64E50CC-F33A-4EF4-9F12-93EC4A21A0C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2329507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fr-FR" noProof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A4CD182F-7DDD-4384-AA69-7AB64275A48B}" type="datetime1">
              <a:rPr lang="fr-FR" noProof="0" smtClean="0"/>
              <a:t>08/11/2023</a:t>
            </a:fld>
            <a:endParaRPr lang="fr-FR" noProof="0"/>
          </a:p>
        </p:txBody>
      </p:sp>
      <p:sp>
        <p:nvSpPr>
          <p:cNvPr id="4" name="Espace réservé de l’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fr-FR" noProof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 eaLnBrk="1" latinLnBrk="0" hangingPunct="1"/>
            <a:r>
              <a:rPr lang="fr-FR"/>
              <a:t>Modifiez les styles du texte</a:t>
            </a:r>
          </a:p>
          <a:p>
            <a:pPr lvl="1" rtl="0"/>
            <a:r>
              <a:rPr lang="fr-FR" noProof="0"/>
              <a:t>Deuxième </a:t>
            </a:r>
            <a:r>
              <a:rPr lang="fr-FR" noProof="0" dirty="0"/>
              <a:t>niveau</a:t>
            </a:r>
          </a:p>
          <a:p>
            <a:pPr lvl="2" rtl="0"/>
            <a:r>
              <a:rPr lang="fr-FR" noProof="0" dirty="0"/>
              <a:t>Troisième niveau</a:t>
            </a:r>
          </a:p>
          <a:p>
            <a:pPr lvl="3" rtl="0"/>
            <a:r>
              <a:rPr lang="fr-FR" noProof="0" dirty="0"/>
              <a:t>Quatrième niveau</a:t>
            </a:r>
          </a:p>
          <a:p>
            <a:pPr lvl="4" rtl="0"/>
            <a:r>
              <a:rPr lang="fr-FR" noProof="0" dirty="0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fr-FR" noProof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32674CE4-FBD8-4481-AEFB-CA53E599A745}" type="slidenum">
              <a:rPr lang="fr-FR" noProof="0" smtClean="0"/>
              <a:t>‹N°›</a:t>
            </a:fld>
            <a:endParaRPr lang="fr-FR" noProof="0"/>
          </a:p>
        </p:txBody>
      </p:sp>
    </p:spTree>
    <p:extLst>
      <p:ext uri="{BB962C8B-B14F-4D97-AF65-F5344CB8AC3E}">
        <p14:creationId xmlns:p14="http://schemas.microsoft.com/office/powerpoint/2010/main" val="1273268184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32674CE4-FBD8-4481-AEFB-CA53E599A745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4797424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marL="171450" indent="-171450" rtl="0">
              <a:buFont typeface="Arial" panose="020B0604020202020204" pitchFamily="34" charset="0"/>
              <a:buChar char="•"/>
            </a:pP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CF2FD335-6D8E-486A-8F5F-DFC7325903FF}" type="slidenum">
              <a:rPr lang="fr-FR" smtClean="0"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886700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marL="171450" indent="-171450" rtl="0">
              <a:buFont typeface="Arial" panose="020B0604020202020204" pitchFamily="34" charset="0"/>
              <a:buChar char="•"/>
            </a:pP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CF2FD335-6D8E-486A-8F5F-DFC7325903FF}" type="slidenum">
              <a:rPr lang="fr-FR" smtClean="0"/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886700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marL="171450" indent="-171450" rtl="0">
              <a:buFont typeface="Arial" panose="020B0604020202020204" pitchFamily="34" charset="0"/>
              <a:buChar char="•"/>
            </a:pP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CF2FD335-6D8E-486A-8F5F-DFC7325903FF}" type="slidenum">
              <a:rPr lang="fr-FR" smtClean="0"/>
              <a:t>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886700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marL="171450" indent="-171450" rtl="0">
              <a:buFont typeface="Arial" panose="020B0604020202020204" pitchFamily="34" charset="0"/>
              <a:buChar char="•"/>
            </a:pP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CF2FD335-6D8E-486A-8F5F-DFC7325903FF}" type="slidenum">
              <a:rPr lang="fr-FR" smtClean="0"/>
              <a:t>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88670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/>
          <p:nvPr/>
        </p:nvSpPr>
        <p:spPr>
          <a:xfrm>
            <a:off x="0" y="0"/>
            <a:ext cx="12192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 eaLnBrk="1" latinLnBrk="0" hangingPunct="1"/>
            <a:endParaRPr kumimoji="0" lang="fr-FR" sz="1800" noProof="0"/>
          </a:p>
        </p:txBody>
      </p:sp>
      <p:sp>
        <p:nvSpPr>
          <p:cNvPr id="23" name="Rectangle 22"/>
          <p:cNvSpPr/>
          <p:nvPr/>
        </p:nvSpPr>
        <p:spPr>
          <a:xfrm flipV="1">
            <a:off x="7213577" y="3810001"/>
            <a:ext cx="4978425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 eaLnBrk="1" latinLnBrk="0" hangingPunct="1"/>
            <a:endParaRPr kumimoji="0" lang="fr-FR" sz="1800" noProof="0"/>
          </a:p>
        </p:txBody>
      </p:sp>
      <p:sp>
        <p:nvSpPr>
          <p:cNvPr id="24" name="Rectangle 23"/>
          <p:cNvSpPr/>
          <p:nvPr/>
        </p:nvSpPr>
        <p:spPr>
          <a:xfrm flipV="1">
            <a:off x="7213601" y="3897010"/>
            <a:ext cx="49784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 eaLnBrk="1" latinLnBrk="0" hangingPunct="1"/>
            <a:endParaRPr kumimoji="0" lang="fr-FR" sz="1800" noProof="0"/>
          </a:p>
        </p:txBody>
      </p:sp>
      <p:sp>
        <p:nvSpPr>
          <p:cNvPr id="25" name="Rectangle 24"/>
          <p:cNvSpPr/>
          <p:nvPr/>
        </p:nvSpPr>
        <p:spPr>
          <a:xfrm flipV="1">
            <a:off x="7213601" y="4115167"/>
            <a:ext cx="49784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 eaLnBrk="1" latinLnBrk="0" hangingPunct="1"/>
            <a:endParaRPr kumimoji="0" lang="fr-FR" sz="1800" noProof="0"/>
          </a:p>
        </p:txBody>
      </p:sp>
      <p:sp>
        <p:nvSpPr>
          <p:cNvPr id="26" name="Rectangle 25"/>
          <p:cNvSpPr/>
          <p:nvPr/>
        </p:nvSpPr>
        <p:spPr>
          <a:xfrm flipV="1">
            <a:off x="7213600" y="4164403"/>
            <a:ext cx="262128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 eaLnBrk="1" latinLnBrk="0" hangingPunct="1"/>
            <a:endParaRPr kumimoji="0" lang="fr-FR" sz="1800" noProof="0"/>
          </a:p>
        </p:txBody>
      </p:sp>
      <p:sp>
        <p:nvSpPr>
          <p:cNvPr id="27" name="Rectangle 26"/>
          <p:cNvSpPr/>
          <p:nvPr/>
        </p:nvSpPr>
        <p:spPr>
          <a:xfrm flipV="1">
            <a:off x="7213600" y="4199572"/>
            <a:ext cx="262128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 eaLnBrk="1" latinLnBrk="0" hangingPunct="1"/>
            <a:endParaRPr kumimoji="0" lang="fr-FR" sz="1800" noProof="0"/>
          </a:p>
        </p:txBody>
      </p:sp>
      <p:sp useBgFill="1">
        <p:nvSpPr>
          <p:cNvPr id="30" name="Rectangle à coins arrondis 29"/>
          <p:cNvSpPr/>
          <p:nvPr/>
        </p:nvSpPr>
        <p:spPr bwMode="white">
          <a:xfrm>
            <a:off x="7213600" y="3962400"/>
            <a:ext cx="408432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 eaLnBrk="1" latinLnBrk="0" hangingPunct="1"/>
            <a:endParaRPr kumimoji="0" lang="fr-FR" sz="1800" noProof="0"/>
          </a:p>
        </p:txBody>
      </p:sp>
      <p:sp useBgFill="1">
        <p:nvSpPr>
          <p:cNvPr id="31" name="Rectangle à coins arrondis 30"/>
          <p:cNvSpPr/>
          <p:nvPr/>
        </p:nvSpPr>
        <p:spPr bwMode="white">
          <a:xfrm>
            <a:off x="9835343" y="4060983"/>
            <a:ext cx="21336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 eaLnBrk="1" latinLnBrk="0" hangingPunct="1"/>
            <a:endParaRPr kumimoji="0" lang="fr-FR" sz="1800" noProof="0"/>
          </a:p>
        </p:txBody>
      </p:sp>
      <p:sp>
        <p:nvSpPr>
          <p:cNvPr id="7" name="Rectangle 6"/>
          <p:cNvSpPr/>
          <p:nvPr/>
        </p:nvSpPr>
        <p:spPr>
          <a:xfrm>
            <a:off x="1" y="3649662"/>
            <a:ext cx="12192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 eaLnBrk="1" latinLnBrk="0" hangingPunct="1"/>
            <a:endParaRPr kumimoji="0" lang="fr-FR" sz="1800" noProof="0"/>
          </a:p>
        </p:txBody>
      </p:sp>
      <p:sp>
        <p:nvSpPr>
          <p:cNvPr id="10" name="Rectangle 9"/>
          <p:cNvSpPr/>
          <p:nvPr/>
        </p:nvSpPr>
        <p:spPr>
          <a:xfrm>
            <a:off x="1" y="3675528"/>
            <a:ext cx="12192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 eaLnBrk="1" latinLnBrk="0" hangingPunct="1"/>
            <a:endParaRPr kumimoji="0" lang="fr-FR" sz="1800" noProof="0"/>
          </a:p>
        </p:txBody>
      </p:sp>
      <p:sp>
        <p:nvSpPr>
          <p:cNvPr id="11" name="Rectangle 10"/>
          <p:cNvSpPr/>
          <p:nvPr/>
        </p:nvSpPr>
        <p:spPr>
          <a:xfrm flipV="1">
            <a:off x="8552068" y="3643090"/>
            <a:ext cx="3639933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 eaLnBrk="1" latinLnBrk="0" hangingPunct="1"/>
            <a:endParaRPr kumimoji="0" lang="fr-FR" sz="1800" noProof="0"/>
          </a:p>
        </p:txBody>
      </p:sp>
      <p:sp>
        <p:nvSpPr>
          <p:cNvPr id="8" name="Titre 7"/>
          <p:cNvSpPr>
            <a:spLocks noGrp="1"/>
          </p:cNvSpPr>
          <p:nvPr>
            <p:ph type="ctrTitle"/>
          </p:nvPr>
        </p:nvSpPr>
        <p:spPr>
          <a:xfrm>
            <a:off x="609600" y="2389009"/>
            <a:ext cx="11277600" cy="1470025"/>
          </a:xfrm>
        </p:spPr>
        <p:txBody>
          <a:bodyPr rtlCol="0"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pPr rtl="0"/>
            <a:r>
              <a:rPr lang="fr-FR" noProof="0"/>
              <a:t>Modifiez le style du titre</a:t>
            </a:r>
          </a:p>
        </p:txBody>
      </p:sp>
      <p:sp>
        <p:nvSpPr>
          <p:cNvPr id="9" name="Sous-titre 8"/>
          <p:cNvSpPr>
            <a:spLocks noGrp="1"/>
          </p:cNvSpPr>
          <p:nvPr>
            <p:ph type="subTitle" idx="1"/>
          </p:nvPr>
        </p:nvSpPr>
        <p:spPr>
          <a:xfrm>
            <a:off x="609600" y="3899938"/>
            <a:ext cx="6604000" cy="1752600"/>
          </a:xfrm>
        </p:spPr>
        <p:txBody>
          <a:bodyPr rtlCol="0"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pPr rtl="0"/>
            <a:r>
              <a:rPr lang="fr-FR" noProof="0"/>
              <a:t>Modifiez le style des sous-titres du masque</a:t>
            </a:r>
          </a:p>
        </p:txBody>
      </p:sp>
      <p:sp>
        <p:nvSpPr>
          <p:cNvPr id="17" name="Espace réservé du pied de page 16"/>
          <p:cNvSpPr>
            <a:spLocks noGrp="1"/>
          </p:cNvSpPr>
          <p:nvPr>
            <p:ph type="ftr" sz="quarter" idx="11"/>
          </p:nvPr>
        </p:nvSpPr>
        <p:spPr>
          <a:xfrm>
            <a:off x="7265116" y="4205288"/>
            <a:ext cx="1727200" cy="457200"/>
          </a:xfrm>
        </p:spPr>
        <p:txBody>
          <a:bodyPr rtlCol="0"/>
          <a:lstStyle>
            <a:lvl1pPr>
              <a:defRPr>
                <a:solidFill>
                  <a:schemeClr val="accent2">
                    <a:lumMod val="75000"/>
                  </a:schemeClr>
                </a:solidFill>
              </a:defRPr>
            </a:lvl1pPr>
          </a:lstStyle>
          <a:p>
            <a:pPr rtl="0"/>
            <a:r>
              <a:rPr lang="fr-FR" noProof="0"/>
              <a:t>Ajouter un pied de page</a:t>
            </a:r>
          </a:p>
        </p:txBody>
      </p:sp>
      <p:sp>
        <p:nvSpPr>
          <p:cNvPr id="28" name="Espace réservé de la date 27"/>
          <p:cNvSpPr>
            <a:spLocks noGrp="1"/>
          </p:cNvSpPr>
          <p:nvPr>
            <p:ph type="dt" sz="half" idx="10"/>
          </p:nvPr>
        </p:nvSpPr>
        <p:spPr>
          <a:xfrm>
            <a:off x="9043832" y="4206240"/>
            <a:ext cx="1280160" cy="457200"/>
          </a:xfrm>
        </p:spPr>
        <p:txBody>
          <a:bodyPr rtlCol="0"/>
          <a:lstStyle>
            <a:lvl1pPr>
              <a:defRPr>
                <a:solidFill>
                  <a:schemeClr val="accent2">
                    <a:lumMod val="75000"/>
                  </a:schemeClr>
                </a:solidFill>
              </a:defRPr>
            </a:lvl1pPr>
          </a:lstStyle>
          <a:p>
            <a:pPr rtl="0"/>
            <a:fld id="{95E0B943-9297-4C9F-8437-1A0FF04E8346}" type="datetime1">
              <a:rPr lang="fr-FR" noProof="0" smtClean="0"/>
              <a:t>08/11/2023</a:t>
            </a:fld>
            <a:endParaRPr lang="fr-FR" noProof="0"/>
          </a:p>
        </p:txBody>
      </p:sp>
      <p:sp>
        <p:nvSpPr>
          <p:cNvPr id="29" name="Espace réservé du numéro de diapositive 28"/>
          <p:cNvSpPr>
            <a:spLocks noGrp="1"/>
          </p:cNvSpPr>
          <p:nvPr>
            <p:ph type="sldNum" sz="quarter" idx="12"/>
          </p:nvPr>
        </p:nvSpPr>
        <p:spPr>
          <a:xfrm>
            <a:off x="11093451" y="1136"/>
            <a:ext cx="996949" cy="365760"/>
          </a:xfrm>
        </p:spPr>
        <p:txBody>
          <a:bodyPr rtlCol="0"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pPr rtl="0"/>
            <a:fld id="{401CF334-2D5C-4859-84A6-CA7E6E43FAEB}" type="slidenum">
              <a:rPr lang="fr-FR" noProof="0" smtClean="0"/>
              <a:t>‹N°›</a:t>
            </a:fld>
            <a:endParaRPr lang="fr-FR" noProof="0"/>
          </a:p>
        </p:txBody>
      </p:sp>
    </p:spTree>
    <p:extLst>
      <p:ext uri="{BB962C8B-B14F-4D97-AF65-F5344CB8AC3E}">
        <p14:creationId xmlns:p14="http://schemas.microsoft.com/office/powerpoint/2010/main" val="36011521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fr-FR" noProof="0"/>
              <a:t>Modifiez le style du titre</a:t>
            </a:r>
            <a:endParaRPr lang="fr-FR" noProof="0" dirty="0"/>
          </a:p>
        </p:txBody>
      </p:sp>
      <p:sp>
        <p:nvSpPr>
          <p:cNvPr id="3" name="Espace réservé du texte vertical 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>
            <a:lvl1pPr>
              <a:defRPr/>
            </a:lvl1pPr>
            <a:lvl5pPr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kumimoji="0" lang="fr-FR" noProof="0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fr-FR" noProof="0"/>
              <a:t>Ajouter un pied de page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DC5A150A-8D56-402F-97E8-6B780F8C4B78}" type="datetime1">
              <a:rPr lang="fr-FR" noProof="0" smtClean="0"/>
              <a:t>08/11/2023</a:t>
            </a:fld>
            <a:endParaRPr lang="fr-FR" noProof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01CF334-2D5C-4859-84A6-CA7E6E43FAEB}" type="slidenum">
              <a:rPr lang="fr-FR" noProof="0" smtClean="0"/>
              <a:t>‹N°›</a:t>
            </a:fld>
            <a:endParaRPr lang="fr-FR" noProof="0"/>
          </a:p>
        </p:txBody>
      </p:sp>
    </p:spTree>
    <p:extLst>
      <p:ext uri="{BB962C8B-B14F-4D97-AF65-F5344CB8AC3E}">
        <p14:creationId xmlns:p14="http://schemas.microsoft.com/office/powerpoint/2010/main" val="34678442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 1"/>
          <p:cNvSpPr>
            <a:spLocks noGrp="1"/>
          </p:cNvSpPr>
          <p:nvPr>
            <p:ph type="title" orient="vert"/>
          </p:nvPr>
        </p:nvSpPr>
        <p:spPr>
          <a:xfrm>
            <a:off x="9042400" y="1143000"/>
            <a:ext cx="2540000" cy="5448300"/>
          </a:xfrm>
        </p:spPr>
        <p:txBody>
          <a:bodyPr vert="eaVert" rtlCol="0"/>
          <a:lstStyle>
            <a:lvl1pPr>
              <a:defRPr/>
            </a:lvl1pPr>
          </a:lstStyle>
          <a:p>
            <a:pPr rtl="0"/>
            <a:r>
              <a:rPr lang="fr-FR" noProof="0"/>
              <a:t>Modifiez le style du titre</a:t>
            </a:r>
            <a:endParaRPr lang="fr-FR" noProof="0" dirty="0"/>
          </a:p>
        </p:txBody>
      </p:sp>
      <p:sp>
        <p:nvSpPr>
          <p:cNvPr id="3" name="Espace réservé du texte vertical 2"/>
          <p:cNvSpPr>
            <a:spLocks noGrp="1"/>
          </p:cNvSpPr>
          <p:nvPr>
            <p:ph type="body" orient="vert" idx="1" hasCustomPrompt="1"/>
          </p:nvPr>
        </p:nvSpPr>
        <p:spPr>
          <a:xfrm>
            <a:off x="609600" y="1143000"/>
            <a:ext cx="8331200" cy="5448300"/>
          </a:xfrm>
        </p:spPr>
        <p:txBody>
          <a:bodyPr vert="eaVert" rtlCol="0"/>
          <a:lstStyle>
            <a:lvl1pPr rtl="0" eaLnBrk="1" latinLnBrk="0" hangingPunct="1">
              <a:defRPr/>
            </a:lvl1pPr>
            <a:lvl5pPr>
              <a:defRPr/>
            </a:lvl5pPr>
          </a:lstStyle>
          <a:p>
            <a:pPr lvl="0" rtl="0" eaLnBrk="1" latinLnBrk="0" hangingPunct="1"/>
            <a:r>
              <a:rPr lang="fr-FR" dirty="0"/>
              <a:t>Modifiez les styles du texte</a:t>
            </a:r>
          </a:p>
          <a:p>
            <a:pPr lvl="1" rtl="0" eaLnBrk="1" latinLnBrk="0" hangingPunct="1"/>
            <a:r>
              <a:rPr lang="fr-FR" noProof="0" dirty="0"/>
              <a:t>Deuxième niveau</a:t>
            </a:r>
          </a:p>
          <a:p>
            <a:pPr lvl="2" rtl="0" eaLnBrk="1" latinLnBrk="0" hangingPunct="1"/>
            <a:r>
              <a:rPr lang="fr-FR" noProof="0" dirty="0"/>
              <a:t>Troisième niveau</a:t>
            </a:r>
          </a:p>
          <a:p>
            <a:pPr lvl="3" rtl="0" eaLnBrk="1" latinLnBrk="0" hangingPunct="1"/>
            <a:r>
              <a:rPr lang="fr-FR" noProof="0" dirty="0"/>
              <a:t>Quatrième niveau</a:t>
            </a:r>
          </a:p>
          <a:p>
            <a:pPr lvl="4" rtl="0" eaLnBrk="1" latinLnBrk="0" hangingPunct="1"/>
            <a:r>
              <a:rPr lang="fr-FR" noProof="0" dirty="0"/>
              <a:t>Cinquième niveau</a:t>
            </a:r>
            <a:endParaRPr kumimoji="0" lang="fr-FR" noProof="0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fr-FR" noProof="0"/>
              <a:t>Ajouter un pied de page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A952C1B6-C048-4F6A-8D97-EECC696876D4}" type="datetime1">
              <a:rPr lang="fr-FR" noProof="0" smtClean="0"/>
              <a:t>08/11/2023</a:t>
            </a:fld>
            <a:endParaRPr lang="fr-FR" noProof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01CF334-2D5C-4859-84A6-CA7E6E43FAEB}" type="slidenum">
              <a:rPr lang="fr-FR" noProof="0" smtClean="0"/>
              <a:t>‹N°›</a:t>
            </a:fld>
            <a:endParaRPr lang="fr-FR" noProof="0"/>
          </a:p>
        </p:txBody>
      </p:sp>
    </p:spTree>
    <p:extLst>
      <p:ext uri="{BB962C8B-B14F-4D97-AF65-F5344CB8AC3E}">
        <p14:creationId xmlns:p14="http://schemas.microsoft.com/office/powerpoint/2010/main" val="29780883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fr-FR" noProof="0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 rtlCol="0"/>
          <a:lstStyle>
            <a:lvl1pPr>
              <a:defRPr/>
            </a:lvl1pPr>
            <a:lvl5pPr>
              <a:defRPr/>
            </a:lvl5pPr>
            <a:lvl6pPr>
              <a:defRPr/>
            </a:lvl6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kumimoji="0" lang="fr-FR" noProof="0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fr-FR" noProof="0"/>
              <a:t>Ajouter un pied de page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30538971-908A-40D0-B4E0-85A06F7314C6}" type="datetime1">
              <a:rPr lang="fr-FR" noProof="0" smtClean="0"/>
              <a:t>08/11/2023</a:t>
            </a:fld>
            <a:endParaRPr lang="fr-FR" noProof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01CF334-2D5C-4859-84A6-CA7E6E43FAEB}" type="slidenum">
              <a:rPr lang="fr-FR" noProof="0" smtClean="0"/>
              <a:t>‹N°›</a:t>
            </a:fld>
            <a:endParaRPr lang="fr-FR" noProof="0"/>
          </a:p>
        </p:txBody>
      </p:sp>
    </p:spTree>
    <p:extLst>
      <p:ext uri="{BB962C8B-B14F-4D97-AF65-F5344CB8AC3E}">
        <p14:creationId xmlns:p14="http://schemas.microsoft.com/office/powerpoint/2010/main" val="35943031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63084" y="1968322"/>
            <a:ext cx="10363200" cy="1362075"/>
          </a:xfrm>
        </p:spPr>
        <p:txBody>
          <a:bodyPr rtlCol="0"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chemeClr val="accent2"/>
                </a:solidFill>
                <a:effectLst/>
              </a:defRPr>
            </a:lvl1pPr>
          </a:lstStyle>
          <a:p>
            <a:pPr rtl="0"/>
            <a:r>
              <a:rPr lang="fr-FR" noProof="0"/>
              <a:t>Modifiez le style du titre</a:t>
            </a:r>
            <a:endParaRPr kumimoji="0" lang="fr-FR" noProof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963084" y="3367088"/>
            <a:ext cx="10363200" cy="1509712"/>
          </a:xfrm>
        </p:spPr>
        <p:txBody>
          <a:bodyPr rtlCol="0"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fr-FR" noProof="0"/>
              <a:t>Ajouter un pied de page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0590209D-52CD-497F-AE03-B1FAF4B186AE}" type="datetime1">
              <a:rPr lang="fr-FR" noProof="0" smtClean="0"/>
              <a:t>08/11/2023</a:t>
            </a:fld>
            <a:endParaRPr lang="fr-FR" noProof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01CF334-2D5C-4859-84A6-CA7E6E43FAEB}" type="slidenum">
              <a:rPr lang="fr-FR" noProof="0" smtClean="0"/>
              <a:t>‹N°›</a:t>
            </a:fld>
            <a:endParaRPr lang="fr-FR" noProof="0"/>
          </a:p>
        </p:txBody>
      </p:sp>
    </p:spTree>
    <p:extLst>
      <p:ext uri="{BB962C8B-B14F-4D97-AF65-F5344CB8AC3E}">
        <p14:creationId xmlns:p14="http://schemas.microsoft.com/office/powerpoint/2010/main" val="27051272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fr-FR" noProof="0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09600" y="2249425"/>
            <a:ext cx="5384800" cy="4341875"/>
          </a:xfrm>
        </p:spPr>
        <p:txBody>
          <a:bodyPr rtlCol="0"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kumimoji="0" lang="fr-FR" noProof="0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97600" y="2249425"/>
            <a:ext cx="5384800" cy="4341875"/>
          </a:xfrm>
        </p:spPr>
        <p:txBody>
          <a:bodyPr rtlCol="0"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kumimoji="0" lang="fr-FR" noProof="0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fr-FR" noProof="0"/>
              <a:t>Ajouter un pied de page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8F077E44-9FBF-47EB-97A9-FF9836F55CBD}" type="datetime1">
              <a:rPr lang="fr-FR" noProof="0" smtClean="0"/>
              <a:t>08/11/2023</a:t>
            </a:fld>
            <a:endParaRPr lang="fr-FR" noProof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01CF334-2D5C-4859-84A6-CA7E6E43FAEB}" type="slidenum">
              <a:rPr lang="fr-FR" noProof="0" smtClean="0"/>
              <a:t>‹N°›</a:t>
            </a:fld>
            <a:endParaRPr lang="fr-FR" noProof="0"/>
          </a:p>
        </p:txBody>
      </p:sp>
    </p:spTree>
    <p:extLst>
      <p:ext uri="{BB962C8B-B14F-4D97-AF65-F5344CB8AC3E}">
        <p14:creationId xmlns:p14="http://schemas.microsoft.com/office/powerpoint/2010/main" val="34464451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0" orient="horz" pos="2160" userDrawn="1">
          <p15:clr>
            <a:srgbClr val="FBAE40"/>
          </p15:clr>
        </p15:guide>
        <p15:guide id="1" pos="3840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08000" y="1143000"/>
            <a:ext cx="11176000" cy="1069848"/>
          </a:xfrm>
        </p:spPr>
        <p:txBody>
          <a:bodyPr rtlCol="0" anchor="ctr"/>
          <a:lstStyle>
            <a:lvl1pPr>
              <a:defRPr sz="4000" b="0" i="0" cap="none" baseline="0"/>
            </a:lvl1pPr>
          </a:lstStyle>
          <a:p>
            <a:pPr rtl="0"/>
            <a:r>
              <a:rPr lang="fr-FR" noProof="0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08000" y="2244970"/>
            <a:ext cx="5388864" cy="457200"/>
          </a:xfrm>
          <a:solidFill>
            <a:schemeClr val="accent2">
              <a:lumMod val="60000"/>
              <a:lumOff val="4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rtlCol="0"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2"/>
          </p:nvPr>
        </p:nvSpPr>
        <p:spPr>
          <a:xfrm>
            <a:off x="508000" y="2708519"/>
            <a:ext cx="5388864" cy="3886200"/>
          </a:xfrm>
        </p:spPr>
        <p:txBody>
          <a:bodyPr rtlCol="0"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kumimoji="0" lang="fr-FR" noProof="0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6294968" y="2244970"/>
            <a:ext cx="5389033" cy="457200"/>
          </a:xfrm>
          <a:solidFill>
            <a:schemeClr val="accent2">
              <a:lumMod val="60000"/>
              <a:lumOff val="4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rtlCol="0"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291073" y="2708519"/>
            <a:ext cx="5389033" cy="3886200"/>
          </a:xfrm>
        </p:spPr>
        <p:txBody>
          <a:bodyPr rtlCol="0"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kumimoji="0" lang="fr-FR" noProof="0" dirty="0"/>
          </a:p>
        </p:txBody>
      </p:sp>
      <p:sp>
        <p:nvSpPr>
          <p:cNvPr id="28" name="Espace réservé du pied de page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pPr rtl="0"/>
            <a:r>
              <a:rPr lang="fr-FR" noProof="0"/>
              <a:t>Ajouter un pied de page</a:t>
            </a:r>
          </a:p>
        </p:txBody>
      </p:sp>
      <p:sp>
        <p:nvSpPr>
          <p:cNvPr id="26" name="Espace réservé de la date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8D66D772-8559-42A3-9C9C-A6FF67BB0C3A}" type="datetime1">
              <a:rPr lang="fr-FR" noProof="0" smtClean="0"/>
              <a:t>08/11/2023</a:t>
            </a:fld>
            <a:endParaRPr lang="fr-FR" noProof="0"/>
          </a:p>
        </p:txBody>
      </p:sp>
      <p:sp>
        <p:nvSpPr>
          <p:cNvPr id="27" name="Espace réservé du numéro de diapositive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pPr rtl="0"/>
            <a:fld id="{401CF334-2D5C-4859-84A6-CA7E6E43FAEB}" type="slidenum">
              <a:rPr lang="fr-FR" noProof="0" smtClean="0"/>
              <a:t>‹N°›</a:t>
            </a:fld>
            <a:endParaRPr lang="fr-FR" noProof="0"/>
          </a:p>
        </p:txBody>
      </p:sp>
    </p:spTree>
    <p:extLst>
      <p:ext uri="{BB962C8B-B14F-4D97-AF65-F5344CB8AC3E}">
        <p14:creationId xmlns:p14="http://schemas.microsoft.com/office/powerpoint/2010/main" val="3707165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unique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09600" y="1143000"/>
            <a:ext cx="10972800" cy="1069848"/>
          </a:xfrm>
        </p:spPr>
        <p:txBody>
          <a:bodyPr rtlCol="0"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pPr rtl="0"/>
            <a:r>
              <a:rPr lang="fr-FR" noProof="0"/>
              <a:t>Modifiez le style du titre</a:t>
            </a: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>
          <a:xfrm>
            <a:off x="7010400" y="612648"/>
            <a:ext cx="1767840" cy="457200"/>
          </a:xfrm>
        </p:spPr>
        <p:txBody>
          <a:bodyPr rtlCol="0"/>
          <a:lstStyle/>
          <a:p>
            <a:pPr rtl="0"/>
            <a:r>
              <a:rPr lang="fr-FR" noProof="0"/>
              <a:t>Ajouter un pied de page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>
          <a:xfrm>
            <a:off x="8778240" y="612648"/>
            <a:ext cx="1276352" cy="457200"/>
          </a:xfrm>
        </p:spPr>
        <p:txBody>
          <a:bodyPr rtlCol="0"/>
          <a:lstStyle/>
          <a:p>
            <a:pPr rtl="0"/>
            <a:fld id="{CDE651ED-711A-4385-AD67-9301FEA3392E}" type="datetime1">
              <a:rPr lang="fr-FR" noProof="0" smtClean="0"/>
              <a:t>08/11/2023</a:t>
            </a:fld>
            <a:endParaRPr lang="fr-FR" noProof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>
          <a:xfrm>
            <a:off x="10899648" y="2272"/>
            <a:ext cx="1016000" cy="365760"/>
          </a:xfrm>
        </p:spPr>
        <p:txBody>
          <a:bodyPr rtlCol="0"/>
          <a:lstStyle/>
          <a:p>
            <a:pPr rtl="0"/>
            <a:fld id="{401CF334-2D5C-4859-84A6-CA7E6E43FAEB}" type="slidenum">
              <a:rPr lang="fr-FR" noProof="0" smtClean="0"/>
              <a:t>‹N°›</a:t>
            </a:fld>
            <a:endParaRPr lang="fr-FR" noProof="0"/>
          </a:p>
        </p:txBody>
      </p:sp>
    </p:spTree>
    <p:extLst>
      <p:ext uri="{BB962C8B-B14F-4D97-AF65-F5344CB8AC3E}">
        <p14:creationId xmlns:p14="http://schemas.microsoft.com/office/powerpoint/2010/main" val="38219525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fr-FR" noProof="0"/>
              <a:t>Ajouter un pied de page</a:t>
            </a:r>
          </a:p>
        </p:txBody>
      </p:sp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171D6DB0-53BF-40D0-BCC3-96D84CF9149C}" type="datetime1">
              <a:rPr lang="fr-FR" noProof="0" smtClean="0"/>
              <a:t>08/11/2023</a:t>
            </a:fld>
            <a:endParaRPr lang="fr-FR" noProof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01CF334-2D5C-4859-84A6-CA7E6E43FAEB}" type="slidenum">
              <a:rPr lang="fr-FR" noProof="0" smtClean="0"/>
              <a:t>‹N°›</a:t>
            </a:fld>
            <a:endParaRPr lang="fr-FR" noProof="0"/>
          </a:p>
        </p:txBody>
      </p:sp>
    </p:spTree>
    <p:extLst>
      <p:ext uri="{BB962C8B-B14F-4D97-AF65-F5344CB8AC3E}">
        <p14:creationId xmlns:p14="http://schemas.microsoft.com/office/powerpoint/2010/main" val="11356951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137995" y="1101970"/>
            <a:ext cx="4511040" cy="877824"/>
          </a:xfrm>
        </p:spPr>
        <p:txBody>
          <a:bodyPr rtlCol="0" anchor="b"/>
          <a:lstStyle>
            <a:lvl1pPr algn="l">
              <a:buNone/>
              <a:defRPr sz="1800" b="1"/>
            </a:lvl1pPr>
          </a:lstStyle>
          <a:p>
            <a:pPr rtl="0"/>
            <a:r>
              <a:rPr lang="fr-FR" noProof="0"/>
              <a:t>Modifiez le style du titre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203200" y="776287"/>
            <a:ext cx="6803136" cy="5805083"/>
          </a:xfrm>
        </p:spPr>
        <p:txBody>
          <a:bodyPr rtlCol="0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kumimoji="0" lang="fr-FR" noProof="0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7137995" y="2010727"/>
            <a:ext cx="4511040" cy="4580573"/>
          </a:xfrm>
        </p:spPr>
        <p:txBody>
          <a:bodyPr rtlCol="0"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fr-FR" noProof="0"/>
              <a:t>Ajouter un pied de page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D80CD8C0-AC97-4A96-9BC6-345DE28D59E7}" type="datetime1">
              <a:rPr lang="fr-FR" noProof="0" smtClean="0"/>
              <a:t>08/11/2023</a:t>
            </a:fld>
            <a:endParaRPr lang="fr-FR" noProof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01CF334-2D5C-4859-84A6-CA7E6E43FAEB}" type="slidenum">
              <a:rPr lang="fr-FR" noProof="0" smtClean="0"/>
              <a:t>‹N°›</a:t>
            </a:fld>
            <a:endParaRPr lang="fr-FR" noProof="0"/>
          </a:p>
        </p:txBody>
      </p:sp>
    </p:spTree>
    <p:extLst>
      <p:ext uri="{BB962C8B-B14F-4D97-AF65-F5344CB8AC3E}">
        <p14:creationId xmlns:p14="http://schemas.microsoft.com/office/powerpoint/2010/main" val="4986852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53913" y="1109161"/>
            <a:ext cx="782404" cy="4681637"/>
          </a:xfrm>
        </p:spPr>
        <p:txBody>
          <a:bodyPr vert="vert270" lIns="45720" tIns="0" rIns="45720" rtlCol="0" anchor="t"/>
          <a:lstStyle>
            <a:lvl1pPr algn="ctr">
              <a:buNone/>
              <a:defRPr sz="2000" b="1"/>
            </a:lvl1pPr>
          </a:lstStyle>
          <a:p>
            <a:pPr rtl="0"/>
            <a:r>
              <a:rPr lang="fr-FR" noProof="0"/>
              <a:t>Modifiez le style du titre</a:t>
            </a:r>
          </a:p>
        </p:txBody>
      </p:sp>
      <p:sp>
        <p:nvSpPr>
          <p:cNvPr id="3" name="Espace réservé d’image 2" descr="Espace réservé vide pour ajouter une image. Cliquez sur l’espace réservé et sélectionnez l’image à ajouter"/>
          <p:cNvSpPr>
            <a:spLocks noGrp="1"/>
          </p:cNvSpPr>
          <p:nvPr>
            <p:ph type="pic" idx="1" hasCustomPrompt="1"/>
          </p:nvPr>
        </p:nvSpPr>
        <p:spPr>
          <a:xfrm>
            <a:off x="538228" y="1143000"/>
            <a:ext cx="6096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 rtlCol="0"/>
          <a:lstStyle>
            <a:lvl1pPr marL="0" indent="0">
              <a:buNone/>
              <a:defRPr sz="3200"/>
            </a:lvl1pPr>
          </a:lstStyle>
          <a:p>
            <a:pPr rtl="0"/>
            <a:r>
              <a:rPr lang="fr-FR" noProof="0"/>
              <a:t>Cliquez sur l’icône pour ajouter une image</a:t>
            </a:r>
            <a:endParaRPr kumimoji="0"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117924" y="3274309"/>
            <a:ext cx="3454400" cy="2516489"/>
          </a:xfrm>
        </p:spPr>
        <p:txBody>
          <a:bodyPr lIns="0" tIns="0" rIns="45720" rtlCol="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fr-FR" noProof="0"/>
              <a:t>Ajouter un pied de page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00C84081-7345-42A0-B5C3-B0D169183EB5}" type="datetime1">
              <a:rPr lang="fr-FR" noProof="0" smtClean="0"/>
              <a:t>08/11/2023</a:t>
            </a:fld>
            <a:endParaRPr lang="fr-FR" noProof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01CF334-2D5C-4859-84A6-CA7E6E43FAEB}" type="slidenum">
              <a:rPr lang="fr-FR" noProof="0" smtClean="0"/>
              <a:t>‹N°›</a:t>
            </a:fld>
            <a:endParaRPr lang="fr-FR" noProof="0"/>
          </a:p>
        </p:txBody>
      </p:sp>
    </p:spTree>
    <p:extLst>
      <p:ext uri="{BB962C8B-B14F-4D97-AF65-F5344CB8AC3E}">
        <p14:creationId xmlns:p14="http://schemas.microsoft.com/office/powerpoint/2010/main" val="18836198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1" y="366819"/>
            <a:ext cx="12192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 eaLnBrk="1" latinLnBrk="0" hangingPunct="1"/>
            <a:endParaRPr kumimoji="0" lang="fr-FR" sz="1800" noProof="0"/>
          </a:p>
        </p:txBody>
      </p:sp>
      <p:sp>
        <p:nvSpPr>
          <p:cNvPr id="29" name="Rectangle 28"/>
          <p:cNvSpPr/>
          <p:nvPr/>
        </p:nvSpPr>
        <p:spPr>
          <a:xfrm>
            <a:off x="0" y="-1"/>
            <a:ext cx="12192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 eaLnBrk="1" latinLnBrk="0" hangingPunct="1"/>
            <a:endParaRPr kumimoji="0" lang="fr-FR" sz="1800" noProof="0"/>
          </a:p>
        </p:txBody>
      </p:sp>
      <p:sp>
        <p:nvSpPr>
          <p:cNvPr id="30" name="Rectangle 29"/>
          <p:cNvSpPr/>
          <p:nvPr/>
        </p:nvSpPr>
        <p:spPr>
          <a:xfrm>
            <a:off x="1" y="308277"/>
            <a:ext cx="12192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 eaLnBrk="1" latinLnBrk="0" hangingPunct="1"/>
            <a:endParaRPr kumimoji="0" lang="fr-FR" sz="1800" noProof="0"/>
          </a:p>
        </p:txBody>
      </p:sp>
      <p:sp>
        <p:nvSpPr>
          <p:cNvPr id="31" name="Rectangle 30"/>
          <p:cNvSpPr/>
          <p:nvPr/>
        </p:nvSpPr>
        <p:spPr>
          <a:xfrm flipV="1">
            <a:off x="7213577" y="360247"/>
            <a:ext cx="4978425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 eaLnBrk="1" latinLnBrk="0" hangingPunct="1"/>
            <a:endParaRPr kumimoji="0" lang="fr-FR" sz="1800" noProof="0"/>
          </a:p>
        </p:txBody>
      </p:sp>
      <p:sp>
        <p:nvSpPr>
          <p:cNvPr id="32" name="Rectangle 31"/>
          <p:cNvSpPr/>
          <p:nvPr/>
        </p:nvSpPr>
        <p:spPr>
          <a:xfrm flipV="1">
            <a:off x="7213601" y="440113"/>
            <a:ext cx="49784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 eaLnBrk="1" latinLnBrk="0" hangingPunct="1"/>
            <a:endParaRPr kumimoji="0" lang="fr-FR" sz="1800" noProof="0"/>
          </a:p>
        </p:txBody>
      </p:sp>
      <p:sp useBgFill="1">
        <p:nvSpPr>
          <p:cNvPr id="33" name="Rectangle à coins arrondis 32"/>
          <p:cNvSpPr/>
          <p:nvPr/>
        </p:nvSpPr>
        <p:spPr bwMode="white">
          <a:xfrm>
            <a:off x="7209785" y="497504"/>
            <a:ext cx="408432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 eaLnBrk="1" latinLnBrk="0" hangingPunct="1"/>
            <a:endParaRPr kumimoji="0" lang="fr-FR" sz="1800" noProof="0"/>
          </a:p>
        </p:txBody>
      </p:sp>
      <p:sp useBgFill="1">
        <p:nvSpPr>
          <p:cNvPr id="34" name="Rectangle à coins arrondis 33"/>
          <p:cNvSpPr/>
          <p:nvPr/>
        </p:nvSpPr>
        <p:spPr bwMode="white">
          <a:xfrm>
            <a:off x="9831528" y="588943"/>
            <a:ext cx="21336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 eaLnBrk="1" latinLnBrk="0" hangingPunct="1"/>
            <a:endParaRPr kumimoji="0" lang="fr-FR" sz="1800" noProof="0"/>
          </a:p>
        </p:txBody>
      </p:sp>
      <p:sp>
        <p:nvSpPr>
          <p:cNvPr id="35" name="Rectangle 34"/>
          <p:cNvSpPr/>
          <p:nvPr/>
        </p:nvSpPr>
        <p:spPr bwMode="invGray">
          <a:xfrm>
            <a:off x="12113288" y="-2001"/>
            <a:ext cx="76835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 eaLnBrk="1" latinLnBrk="0" hangingPunct="1"/>
            <a:endParaRPr kumimoji="0" lang="fr-FR" sz="1800" noProof="0"/>
          </a:p>
        </p:txBody>
      </p:sp>
      <p:sp>
        <p:nvSpPr>
          <p:cNvPr id="36" name="Rectangle 35"/>
          <p:cNvSpPr/>
          <p:nvPr/>
        </p:nvSpPr>
        <p:spPr bwMode="invGray">
          <a:xfrm>
            <a:off x="12059308" y="-2001"/>
            <a:ext cx="3657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 eaLnBrk="1" latinLnBrk="0" hangingPunct="1"/>
            <a:endParaRPr kumimoji="0" lang="fr-FR" sz="1800" noProof="0"/>
          </a:p>
        </p:txBody>
      </p:sp>
      <p:sp>
        <p:nvSpPr>
          <p:cNvPr id="37" name="Rectangle 36"/>
          <p:cNvSpPr/>
          <p:nvPr/>
        </p:nvSpPr>
        <p:spPr bwMode="invGray">
          <a:xfrm>
            <a:off x="12033904" y="-2001"/>
            <a:ext cx="12192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 eaLnBrk="1" latinLnBrk="0" hangingPunct="1"/>
            <a:endParaRPr kumimoji="0" lang="fr-FR" sz="1800" noProof="0"/>
          </a:p>
        </p:txBody>
      </p:sp>
      <p:sp>
        <p:nvSpPr>
          <p:cNvPr id="38" name="Rectangle 37"/>
          <p:cNvSpPr/>
          <p:nvPr/>
        </p:nvSpPr>
        <p:spPr bwMode="invGray">
          <a:xfrm>
            <a:off x="11967231" y="-2001"/>
            <a:ext cx="36576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 eaLnBrk="1" latinLnBrk="0" hangingPunct="1"/>
            <a:endParaRPr kumimoji="0" lang="fr-FR" sz="1800" noProof="0"/>
          </a:p>
        </p:txBody>
      </p:sp>
      <p:sp>
        <p:nvSpPr>
          <p:cNvPr id="39" name="Rectangle 38"/>
          <p:cNvSpPr/>
          <p:nvPr/>
        </p:nvSpPr>
        <p:spPr bwMode="invGray">
          <a:xfrm>
            <a:off x="11887569" y="380"/>
            <a:ext cx="73152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 eaLnBrk="1" latinLnBrk="0" hangingPunct="1"/>
            <a:endParaRPr kumimoji="0" lang="fr-FR" sz="1800" noProof="0"/>
          </a:p>
        </p:txBody>
      </p:sp>
      <p:sp>
        <p:nvSpPr>
          <p:cNvPr id="40" name="Rectangle 39"/>
          <p:cNvSpPr/>
          <p:nvPr/>
        </p:nvSpPr>
        <p:spPr bwMode="invGray">
          <a:xfrm>
            <a:off x="11831300" y="380"/>
            <a:ext cx="12192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 eaLnBrk="1" latinLnBrk="0" hangingPunct="1"/>
            <a:endParaRPr kumimoji="0" lang="fr-FR" sz="1800" noProof="0"/>
          </a:p>
        </p:txBody>
      </p:sp>
      <p:sp>
        <p:nvSpPr>
          <p:cNvPr id="22" name="Espace réservé du titre 21"/>
          <p:cNvSpPr>
            <a:spLocks noGrp="1"/>
          </p:cNvSpPr>
          <p:nvPr>
            <p:ph type="title"/>
          </p:nvPr>
        </p:nvSpPr>
        <p:spPr>
          <a:xfrm>
            <a:off x="609600" y="1143000"/>
            <a:ext cx="10972800" cy="1066800"/>
          </a:xfrm>
          <a:prstGeom prst="rect">
            <a:avLst/>
          </a:prstGeom>
        </p:spPr>
        <p:txBody>
          <a:bodyPr vert="horz" rtlCol="0" anchor="ctr">
            <a:normAutofit/>
          </a:bodyPr>
          <a:lstStyle/>
          <a:p>
            <a:pPr rtl="0"/>
            <a:r>
              <a:rPr lang="fr-FR" noProof="0"/>
              <a:t>Modifiez le style du titre</a:t>
            </a:r>
          </a:p>
        </p:txBody>
      </p:sp>
      <p:sp>
        <p:nvSpPr>
          <p:cNvPr id="13" name="Espace réservé du texte 12"/>
          <p:cNvSpPr>
            <a:spLocks noGrp="1"/>
          </p:cNvSpPr>
          <p:nvPr>
            <p:ph type="body" idx="1"/>
          </p:nvPr>
        </p:nvSpPr>
        <p:spPr>
          <a:xfrm>
            <a:off x="609600" y="2249424"/>
            <a:ext cx="10972800" cy="4325112"/>
          </a:xfrm>
          <a:prstGeom prst="rect">
            <a:avLst/>
          </a:prstGeom>
        </p:spPr>
        <p:txBody>
          <a:bodyPr vert="horz" rtlCol="0">
            <a:normAutofit/>
          </a:bodyPr>
          <a:lstStyle/>
          <a:p>
            <a:pPr lvl="0"/>
            <a:r>
              <a:rPr lang="fr-FR" dirty="0"/>
              <a:t>Modifier les styles du texte du masque</a:t>
            </a:r>
          </a:p>
          <a:p>
            <a:pPr lvl="1" rtl="0"/>
            <a:r>
              <a:rPr lang="fr-FR" noProof="0" dirty="0"/>
              <a:t>Deuxième niveau</a:t>
            </a:r>
          </a:p>
          <a:p>
            <a:pPr lvl="2" rtl="0"/>
            <a:r>
              <a:rPr lang="fr-FR" noProof="0" dirty="0"/>
              <a:t>Troisième niveau</a:t>
            </a:r>
          </a:p>
          <a:p>
            <a:pPr lvl="3" rtl="0"/>
            <a:r>
              <a:rPr lang="fr-FR" noProof="0" dirty="0"/>
              <a:t>Quatrième niveau</a:t>
            </a:r>
          </a:p>
          <a:p>
            <a:pPr lvl="4" rtl="0"/>
            <a:r>
              <a:rPr lang="fr-FR" noProof="0" dirty="0"/>
              <a:t>Cinquième niveau</a:t>
            </a: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3"/>
          </p:nvPr>
        </p:nvSpPr>
        <p:spPr>
          <a:xfrm>
            <a:off x="7010400" y="612648"/>
            <a:ext cx="1767840" cy="457200"/>
          </a:xfrm>
          <a:prstGeom prst="rect">
            <a:avLst/>
          </a:prstGeom>
        </p:spPr>
        <p:txBody>
          <a:bodyPr vert="horz" rtlCol="0"/>
          <a:lstStyle>
            <a:lvl1pPr algn="r" eaLnBrk="1" latinLnBrk="0" hangingPunct="1">
              <a:defRPr kumimoji="0" sz="1100">
                <a:solidFill>
                  <a:schemeClr val="accent2">
                    <a:lumMod val="75000"/>
                  </a:schemeClr>
                </a:solidFill>
              </a:defRPr>
            </a:lvl1pPr>
          </a:lstStyle>
          <a:p>
            <a:pPr rtl="0"/>
            <a:r>
              <a:rPr lang="fr-FR" noProof="0"/>
              <a:t>Ajouter un pied de page</a:t>
            </a:r>
          </a:p>
        </p:txBody>
      </p:sp>
      <p:sp>
        <p:nvSpPr>
          <p:cNvPr id="14" name="Espace réservé de la date 13"/>
          <p:cNvSpPr>
            <a:spLocks noGrp="1"/>
          </p:cNvSpPr>
          <p:nvPr>
            <p:ph type="dt" sz="half" idx="2"/>
          </p:nvPr>
        </p:nvSpPr>
        <p:spPr>
          <a:xfrm>
            <a:off x="8782048" y="612648"/>
            <a:ext cx="1276352" cy="457200"/>
          </a:xfrm>
          <a:prstGeom prst="rect">
            <a:avLst/>
          </a:prstGeom>
        </p:spPr>
        <p:txBody>
          <a:bodyPr vert="horz" rtlCol="0"/>
          <a:lstStyle>
            <a:lvl1pPr algn="l" eaLnBrk="1" latinLnBrk="0" hangingPunct="1">
              <a:defRPr kumimoji="0" sz="1100">
                <a:solidFill>
                  <a:schemeClr val="accent2">
                    <a:lumMod val="75000"/>
                  </a:schemeClr>
                </a:solidFill>
              </a:defRPr>
            </a:lvl1pPr>
          </a:lstStyle>
          <a:p>
            <a:pPr rtl="0"/>
            <a:fld id="{C2AAC270-4611-41B0-881B-807FA985DB87}" type="datetime1">
              <a:rPr lang="fr-FR" noProof="0" smtClean="0"/>
              <a:t>08/11/2023</a:t>
            </a:fld>
            <a:endParaRPr lang="fr-FR" noProof="0"/>
          </a:p>
        </p:txBody>
      </p:sp>
      <p:sp>
        <p:nvSpPr>
          <p:cNvPr id="23" name="Espace réservé du numéro de diapositive 22"/>
          <p:cNvSpPr>
            <a:spLocks noGrp="1"/>
          </p:cNvSpPr>
          <p:nvPr>
            <p:ph type="sldNum" sz="quarter" idx="4"/>
          </p:nvPr>
        </p:nvSpPr>
        <p:spPr>
          <a:xfrm>
            <a:off x="10899648" y="2272"/>
            <a:ext cx="1016000" cy="365760"/>
          </a:xfrm>
          <a:prstGeom prst="rect">
            <a:avLst/>
          </a:prstGeom>
        </p:spPr>
        <p:txBody>
          <a:bodyPr vert="horz" rtlCol="0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pPr rtl="0"/>
            <a:fld id="{401CF334-2D5C-4859-84A6-CA7E6E43FAEB}" type="slidenum">
              <a:rPr lang="fr-FR" noProof="0" smtClean="0"/>
              <a:t>‹N°›</a:t>
            </a:fld>
            <a:endParaRPr lang="fr-FR" noProof="0"/>
          </a:p>
        </p:txBody>
      </p:sp>
    </p:spTree>
    <p:extLst>
      <p:ext uri="{BB962C8B-B14F-4D97-AF65-F5344CB8AC3E}">
        <p14:creationId xmlns:p14="http://schemas.microsoft.com/office/powerpoint/2010/main" val="21321717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ftr="0" dt="0"/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>
            <a:lumMod val="75000"/>
          </a:schemeClr>
        </a:buClr>
        <a:buFont typeface="Georgia"/>
        <a:buChar char="•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>
            <a:lumMod val="75000"/>
          </a:schemeClr>
        </a:buClr>
        <a:buFont typeface="Georgia"/>
        <a:buChar char="▫"/>
        <a:defRPr kumimoji="0" sz="2600" kern="1200">
          <a:solidFill>
            <a:schemeClr val="tx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>
            <a:lumMod val="50000"/>
          </a:schemeClr>
        </a:buClr>
        <a:buFont typeface="Wingdings 2" panose="05020102010507070707" pitchFamily="18" charset="2"/>
        <a:buChar char="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>
            <a:lumMod val="50000"/>
          </a:schemeClr>
        </a:buClr>
        <a:buFont typeface="Wingdings 2" panose="05020102010507070707" pitchFamily="18" charset="2"/>
        <a:buChar char="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1">
            <a:lumMod val="50000"/>
          </a:schemeClr>
        </a:buClr>
        <a:buFont typeface="Wingdings 2" panose="05020102010507070707" pitchFamily="18" charset="2"/>
        <a:buChar char="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1">
            <a:lumMod val="50000"/>
          </a:schemeClr>
        </a:buClr>
        <a:buFont typeface="Wingdings 2" panose="05020102010507070707" pitchFamily="18" charset="2"/>
        <a:buChar char="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1">
            <a:lumMod val="50000"/>
          </a:schemeClr>
        </a:buClr>
        <a:buFont typeface="Wingdings 2" panose="05020102010507070707" pitchFamily="18" charset="2"/>
        <a:buChar char="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1">
            <a:lumMod val="50000"/>
          </a:schemeClr>
        </a:buClr>
        <a:buFont typeface="Wingdings 2" panose="05020102010507070707" pitchFamily="18" charset="2"/>
        <a:buChar char=""/>
        <a:defRPr kumimoji="0" sz="1500" kern="1200">
          <a:solidFill>
            <a:schemeClr val="tx2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1">
            <a:lumMod val="50000"/>
          </a:schemeClr>
        </a:buClr>
        <a:buFont typeface="Wingdings 2" panose="05020102010507070707" pitchFamily="18" charset="2"/>
        <a:buChar char="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0" orient="horz" pos="2160" userDrawn="1">
          <p15:clr>
            <a:srgbClr val="F26B43"/>
          </p15:clr>
        </p15:guide>
        <p15:guide id="1" pos="3840" userDrawn="1">
          <p15:clr>
            <a:srgbClr val="F26B43"/>
          </p15:clr>
        </p15:guide>
        <p15:guide id="2" orient="horz" pos="4152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09600" y="2037783"/>
            <a:ext cx="11277600" cy="1470025"/>
          </a:xfrm>
        </p:spPr>
        <p:txBody>
          <a:bodyPr rtlCol="0"/>
          <a:lstStyle/>
          <a:p>
            <a:pPr rtl="0"/>
            <a:r>
              <a:rPr lang="fr-FR" dirty="0"/>
              <a:t>Acidocétose </a:t>
            </a:r>
            <a:r>
              <a:rPr lang="fr-FR" dirty="0" err="1"/>
              <a:t>euglycémique</a:t>
            </a:r>
            <a:r>
              <a:rPr lang="fr-FR" dirty="0"/>
              <a:t> et iSGLT2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 rtlCol="0"/>
          <a:lstStyle/>
          <a:p>
            <a:pPr rtl="0"/>
            <a:r>
              <a:rPr lang="fr-FR" dirty="0"/>
              <a:t>Dr Vlad Suparschi</a:t>
            </a:r>
          </a:p>
          <a:p>
            <a:pPr rtl="0"/>
            <a:r>
              <a:rPr lang="fr-FR" dirty="0"/>
              <a:t>9 novembre 2023</a:t>
            </a:r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C5BD2BC6-F95A-4227-8A6E-8A6B002FF28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82200" y="5911430"/>
            <a:ext cx="1905000" cy="800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63055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09600" y="658550"/>
            <a:ext cx="10972800" cy="1069848"/>
          </a:xfrm>
        </p:spPr>
        <p:txBody>
          <a:bodyPr rtlCol="0">
            <a:normAutofit/>
          </a:bodyPr>
          <a:lstStyle/>
          <a:p>
            <a:pPr rtl="0"/>
            <a:r>
              <a:rPr lang="fr-FR" sz="4400" dirty="0"/>
              <a:t>SGLT2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4294967295"/>
          </p:nvPr>
        </p:nvSpPr>
        <p:spPr>
          <a:xfrm>
            <a:off x="0" y="2249488"/>
            <a:ext cx="10972800" cy="4324350"/>
          </a:xfrm>
        </p:spPr>
        <p:txBody>
          <a:bodyPr rtlCol="0"/>
          <a:lstStyle/>
          <a:p>
            <a:pPr rtl="0"/>
            <a:endParaRPr lang="fr-FR" dirty="0"/>
          </a:p>
          <a:p>
            <a:pPr rtl="0"/>
            <a:r>
              <a:rPr lang="fr-FR" dirty="0"/>
              <a:t>Sodium </a:t>
            </a:r>
            <a:r>
              <a:rPr lang="fr-FR" dirty="0" err="1"/>
              <a:t>GLucose</a:t>
            </a:r>
            <a:r>
              <a:rPr lang="fr-FR" dirty="0"/>
              <a:t> co-Transporter 2</a:t>
            </a:r>
          </a:p>
          <a:p>
            <a:pPr rtl="0"/>
            <a:r>
              <a:rPr lang="fr-FR" dirty="0"/>
              <a:t>Expression rénale et pancréatique</a:t>
            </a:r>
          </a:p>
          <a:p>
            <a:pPr rtl="0"/>
            <a:r>
              <a:rPr lang="fr-FR" dirty="0"/>
              <a:t>Rôle : </a:t>
            </a:r>
            <a:r>
              <a:rPr lang="fr-FR" dirty="0" err="1"/>
              <a:t>réabsorbsion</a:t>
            </a:r>
            <a:r>
              <a:rPr lang="fr-FR" dirty="0"/>
              <a:t> du glucose dans le tubule proximal</a:t>
            </a:r>
          </a:p>
          <a:p>
            <a:pPr rtl="0"/>
            <a:r>
              <a:rPr lang="fr-FR" dirty="0"/>
              <a:t>Inhibition : glycosurie + </a:t>
            </a:r>
            <a:r>
              <a:rPr lang="fr-FR" dirty="0" err="1"/>
              <a:t>natriurèse</a:t>
            </a:r>
            <a:endParaRPr lang="fr-FR" dirty="0"/>
          </a:p>
          <a:p>
            <a:pPr rtl="0"/>
            <a:endParaRPr lang="fr-FR" dirty="0"/>
          </a:p>
          <a:p>
            <a:pPr rtl="0"/>
            <a:r>
              <a:rPr lang="fr-FR" dirty="0"/>
              <a:t>Inhibiteurs : </a:t>
            </a:r>
            <a:r>
              <a:rPr lang="fr-FR" dirty="0" err="1"/>
              <a:t>glifozines</a:t>
            </a:r>
            <a:r>
              <a:rPr lang="fr-FR" dirty="0"/>
              <a:t> (</a:t>
            </a:r>
            <a:r>
              <a:rPr lang="fr-FR" dirty="0" err="1"/>
              <a:t>dapaglifozine</a:t>
            </a:r>
            <a:r>
              <a:rPr lang="fr-FR" dirty="0"/>
              <a:t>, </a:t>
            </a:r>
            <a:r>
              <a:rPr lang="fr-FR" dirty="0" err="1"/>
              <a:t>empaglifozine</a:t>
            </a:r>
            <a:r>
              <a:rPr lang="fr-FR" dirty="0"/>
              <a:t>, </a:t>
            </a:r>
            <a:r>
              <a:rPr lang="fr-FR" dirty="0" err="1"/>
              <a:t>canaglifozine</a:t>
            </a:r>
            <a:r>
              <a:rPr lang="fr-FR" dirty="0"/>
              <a:t>)</a:t>
            </a:r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3CEFBC41-C1EA-D4EE-1D51-7C41C8585FD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25062" y="858471"/>
            <a:ext cx="4557338" cy="27820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18960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09600" y="658550"/>
            <a:ext cx="10972800" cy="1069848"/>
          </a:xfrm>
        </p:spPr>
        <p:txBody>
          <a:bodyPr rtlCol="0">
            <a:normAutofit/>
          </a:bodyPr>
          <a:lstStyle/>
          <a:p>
            <a:pPr rtl="0"/>
            <a:r>
              <a:rPr lang="fr-FR" sz="4400" dirty="0"/>
              <a:t>Physiopathologie acidocétose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4294967295"/>
          </p:nvPr>
        </p:nvSpPr>
        <p:spPr>
          <a:xfrm>
            <a:off x="0" y="2249488"/>
            <a:ext cx="5997388" cy="4324350"/>
          </a:xfrm>
        </p:spPr>
        <p:txBody>
          <a:bodyPr rtlCol="0"/>
          <a:lstStyle/>
          <a:p>
            <a:pPr rtl="0"/>
            <a:r>
              <a:rPr lang="fr-FR" dirty="0"/>
              <a:t>iSGLT2 &gt; glycosurie &gt; </a:t>
            </a:r>
          </a:p>
          <a:p>
            <a:pPr marL="109728" indent="0" rtl="0">
              <a:buNone/>
            </a:pPr>
            <a:r>
              <a:rPr lang="fr-FR" dirty="0"/>
              <a:t>	↓ glycémie &gt; </a:t>
            </a:r>
          </a:p>
          <a:p>
            <a:pPr marL="109728" indent="0" rtl="0">
              <a:buNone/>
            </a:pPr>
            <a:r>
              <a:rPr lang="fr-FR" dirty="0"/>
              <a:t>	↓ insuline &gt; </a:t>
            </a:r>
          </a:p>
          <a:p>
            <a:pPr marL="109728" indent="0" rtl="0">
              <a:buNone/>
            </a:pPr>
            <a:r>
              <a:rPr lang="fr-FR" dirty="0"/>
              <a:t>	↑ glucagon &gt; </a:t>
            </a:r>
          </a:p>
          <a:p>
            <a:pPr marL="109728" indent="0" rtl="0">
              <a:buNone/>
            </a:pPr>
            <a:r>
              <a:rPr lang="fr-FR" dirty="0"/>
              <a:t>	</a:t>
            </a:r>
            <a:r>
              <a:rPr lang="fr-FR" dirty="0" err="1"/>
              <a:t>cétogénèse</a:t>
            </a:r>
            <a:r>
              <a:rPr lang="fr-FR" dirty="0"/>
              <a:t> </a:t>
            </a:r>
            <a:r>
              <a:rPr lang="fr-FR" sz="2400" dirty="0"/>
              <a:t>et néoglucogénèse</a:t>
            </a:r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A7E46584-628D-ED6E-0430-521823AA9ECF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901"/>
          <a:stretch/>
        </p:blipFill>
        <p:spPr>
          <a:xfrm>
            <a:off x="5345206" y="2220298"/>
            <a:ext cx="6846794" cy="46377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14299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09600" y="658550"/>
            <a:ext cx="10972800" cy="1069848"/>
          </a:xfrm>
        </p:spPr>
        <p:txBody>
          <a:bodyPr rtlCol="0">
            <a:normAutofit/>
          </a:bodyPr>
          <a:lstStyle/>
          <a:p>
            <a:pPr rtl="0"/>
            <a:r>
              <a:rPr lang="fr-FR" sz="4400" dirty="0"/>
              <a:t>Présentation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4294967295"/>
          </p:nvPr>
        </p:nvSpPr>
        <p:spPr>
          <a:xfrm>
            <a:off x="0" y="2249488"/>
            <a:ext cx="10972800" cy="4324350"/>
          </a:xfrm>
        </p:spPr>
        <p:txBody>
          <a:bodyPr rtlCol="0"/>
          <a:lstStyle/>
          <a:p>
            <a:pPr rtl="0"/>
            <a:r>
              <a:rPr lang="fr-FR" dirty="0"/>
              <a:t>Acidocétose diabétique : nausées/vomissements, douleurs abdominales, respiration de </a:t>
            </a:r>
            <a:r>
              <a:rPr lang="fr-FR" dirty="0" err="1"/>
              <a:t>Kussmaul</a:t>
            </a:r>
            <a:endParaRPr lang="fr-FR" dirty="0"/>
          </a:p>
          <a:p>
            <a:pPr rtl="0"/>
            <a:r>
              <a:rPr lang="fr-FR" dirty="0" err="1"/>
              <a:t>Euglycémique</a:t>
            </a:r>
            <a:r>
              <a:rPr lang="fr-FR" dirty="0"/>
              <a:t> : HGT &lt; 2,5g/l</a:t>
            </a:r>
          </a:p>
          <a:p>
            <a:pPr rtl="0"/>
            <a:r>
              <a:rPr lang="fr-FR" dirty="0" err="1"/>
              <a:t>Cétonémie</a:t>
            </a:r>
            <a:r>
              <a:rPr lang="fr-FR" dirty="0"/>
              <a:t> &gt; 0,6 mM</a:t>
            </a:r>
          </a:p>
          <a:p>
            <a:pPr rtl="0"/>
            <a:r>
              <a:rPr lang="fr-FR" dirty="0"/>
              <a:t>PAS DE CETONURIE</a:t>
            </a:r>
          </a:p>
          <a:p>
            <a:pPr rtl="0"/>
            <a:r>
              <a:rPr lang="fr-FR" dirty="0"/>
              <a:t>GDS veineux</a:t>
            </a:r>
          </a:p>
          <a:p>
            <a:pPr rtl="0"/>
            <a:r>
              <a:rPr lang="fr-FR" dirty="0"/>
              <a:t>Trou anionique augmenté</a:t>
            </a:r>
          </a:p>
        </p:txBody>
      </p:sp>
    </p:spTree>
    <p:extLst>
      <p:ext uri="{BB962C8B-B14F-4D97-AF65-F5344CB8AC3E}">
        <p14:creationId xmlns:p14="http://schemas.microsoft.com/office/powerpoint/2010/main" val="17372283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09600" y="658550"/>
            <a:ext cx="10972800" cy="1069848"/>
          </a:xfrm>
        </p:spPr>
        <p:txBody>
          <a:bodyPr rtlCol="0">
            <a:normAutofit/>
          </a:bodyPr>
          <a:lstStyle/>
          <a:p>
            <a:pPr rtl="0"/>
            <a:r>
              <a:rPr lang="fr-FR" sz="4400" dirty="0"/>
              <a:t>Traitement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4294967295"/>
          </p:nvPr>
        </p:nvSpPr>
        <p:spPr>
          <a:xfrm>
            <a:off x="0" y="2249488"/>
            <a:ext cx="10972800" cy="4324350"/>
          </a:xfrm>
        </p:spPr>
        <p:txBody>
          <a:bodyPr rtlCol="0"/>
          <a:lstStyle/>
          <a:p>
            <a:pPr rtl="0"/>
            <a:r>
              <a:rPr lang="fr-FR" dirty="0"/>
              <a:t>RFE SRLF – SFMU 2019</a:t>
            </a:r>
          </a:p>
          <a:p>
            <a:pPr rtl="0"/>
            <a:r>
              <a:rPr lang="fr-FR" dirty="0"/>
              <a:t>Remplissage par solutés balancés +++</a:t>
            </a:r>
          </a:p>
          <a:p>
            <a:pPr rtl="0"/>
            <a:r>
              <a:rPr lang="fr-FR" dirty="0"/>
              <a:t>Correction des troubles électrolytiques (hypokaliémie)</a:t>
            </a:r>
          </a:p>
          <a:p>
            <a:pPr rtl="0"/>
            <a:r>
              <a:rPr lang="fr-FR" dirty="0"/>
              <a:t>Insulinothérapie IVSE en USC</a:t>
            </a:r>
          </a:p>
          <a:p>
            <a:pPr lvl="1"/>
            <a:r>
              <a:rPr lang="fr-FR" dirty="0"/>
              <a:t>Débuter à 0,1UI/kg/h SANS </a:t>
            </a:r>
            <a:r>
              <a:rPr lang="fr-FR" dirty="0" err="1"/>
              <a:t>bolus</a:t>
            </a:r>
            <a:endParaRPr lang="fr-FR" dirty="0"/>
          </a:p>
          <a:p>
            <a:pPr lvl="1"/>
            <a:r>
              <a:rPr lang="fr-FR" dirty="0"/>
              <a:t>Surveillance </a:t>
            </a:r>
            <a:r>
              <a:rPr lang="fr-FR" dirty="0" err="1"/>
              <a:t>cétonémie</a:t>
            </a:r>
            <a:r>
              <a:rPr lang="fr-FR" dirty="0"/>
              <a:t>/HCO3-/pH</a:t>
            </a:r>
          </a:p>
          <a:p>
            <a:r>
              <a:rPr lang="fr-FR" dirty="0"/>
              <a:t>Pas de perfusion de bicarbonates </a:t>
            </a:r>
            <a:r>
              <a:rPr lang="fr-FR" sz="2600" dirty="0"/>
              <a:t>(à discuter si pH &lt; 7,2, PaCO2 &lt; 45 et IRA)</a:t>
            </a:r>
          </a:p>
          <a:p>
            <a:endParaRPr lang="fr-FR" sz="2600" dirty="0"/>
          </a:p>
          <a:p>
            <a:pPr rtl="0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6675893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résentation de formation">
  <a:themeElements>
    <a:clrScheme name="Bleu chaud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Calibri">
      <a:majorFont>
        <a:latin typeface="Calibri" panose="020F050202020403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16224869_TF03460604" id="{54403243-F224-486F-8FFE-D00C5CB91136}" vid="{7465B1E5-1843-4B11-9E79-AC1235ADAE5F}"/>
    </a:ext>
  </a:extLst>
</a:theme>
</file>

<file path=ppt/theme/theme2.xml><?xml version="1.0" encoding="utf-8"?>
<a:theme xmlns:a="http://schemas.openxmlformats.org/drawingml/2006/main" name="Thème Office">
  <a:themeElements>
    <a:clrScheme name="Green Yellow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EE7B08"/>
      </a:hlink>
      <a:folHlink>
        <a:srgbClr val="977B2D"/>
      </a:folHlink>
    </a:clrScheme>
    <a:fontScheme name="Calibri">
      <a:majorFont>
        <a:latin typeface="Calibri" panose="020F050202020403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Green Yellow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EE7B08"/>
      </a:hlink>
      <a:folHlink>
        <a:srgbClr val="977B2D"/>
      </a:folHlink>
    </a:clrScheme>
    <a:fontScheme name="Calibri">
      <a:majorFont>
        <a:latin typeface="Calibri" panose="020F050202020403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Présentation de formation</Template>
  <TotalTime>4</TotalTime>
  <Words>159</Words>
  <Application>Microsoft Office PowerPoint</Application>
  <PresentationFormat>Grand écran</PresentationFormat>
  <Paragraphs>37</Paragraphs>
  <Slides>5</Slides>
  <Notes>5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5</vt:i4>
      </vt:variant>
    </vt:vector>
  </HeadingPairs>
  <TitlesOfParts>
    <vt:vector size="10" baseType="lpstr">
      <vt:lpstr>Arial</vt:lpstr>
      <vt:lpstr>Calibri</vt:lpstr>
      <vt:lpstr>Georgia</vt:lpstr>
      <vt:lpstr>Wingdings 2</vt:lpstr>
      <vt:lpstr>Présentation de formation</vt:lpstr>
      <vt:lpstr>Acidocétose euglycémique et iSGLT2</vt:lpstr>
      <vt:lpstr>SGLT2</vt:lpstr>
      <vt:lpstr>Physiopathologie acidocétose</vt:lpstr>
      <vt:lpstr>Présentation</vt:lpstr>
      <vt:lpstr>Traitement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Dysfonction diastolique et anesthésie</dc:title>
  <dc:creator>Vlad Suparschi</dc:creator>
  <cp:lastModifiedBy>Vlad Suparschi</cp:lastModifiedBy>
  <cp:revision>48</cp:revision>
  <dcterms:created xsi:type="dcterms:W3CDTF">2021-04-07T10:00:41Z</dcterms:created>
  <dcterms:modified xsi:type="dcterms:W3CDTF">2023-11-08T09:39:14Z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0x010100AA3F7D94069FF64A86F7DFF56D60E3BE</vt:lpwstr>
  </property>
</Properties>
</file>